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29" autoAdjust="0"/>
  </p:normalViewPr>
  <p:slideViewPr>
    <p:cSldViewPr>
      <p:cViewPr varScale="1">
        <p:scale>
          <a:sx n="58" d="100"/>
          <a:sy n="58" d="100"/>
        </p:scale>
        <p:origin x="15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890C9-32CD-40DE-AABF-A3B9C577DBE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4ADC2-7BE2-4E51-9446-6F2A45294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Texture mean on the right</a:t>
            </a:r>
          </a:p>
          <a:p>
            <a:r>
              <a:rPr lang="en-US" dirty="0"/>
              <a:t>Deep learning </a:t>
            </a:r>
            <a:r>
              <a:rPr lang="en-US" dirty="0" err="1"/>
              <a:t>keras</a:t>
            </a:r>
            <a:r>
              <a:rPr lang="en-US" dirty="0"/>
              <a:t> model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8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06EC54EE-5080-436C-AB62-6224BAF89900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514600"/>
            <a:ext cx="8062912" cy="1752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By Zack </a:t>
            </a:r>
            <a:r>
              <a:rPr lang="en-US" sz="3200" dirty="0" err="1"/>
              <a:t>DeNoto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Diagnosis of Breast Cancer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495550" y="6427442"/>
            <a:ext cx="43624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https://www.gvec.org/wp-content/uploads/2019/10/Breast-Cancer-Awareness-Month-2019.jpg</a:t>
            </a:r>
          </a:p>
        </p:txBody>
      </p:sp>
      <p:pic>
        <p:nvPicPr>
          <p:cNvPr id="1026" name="Picture 2" descr="A Battle That Touches Us All: Breast Cancer Awareness Month 2019 | GVE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4953000" cy="31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80EA37-20F3-4358-A7FB-C5271C688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4"/>
    </mc:Choice>
    <mc:Fallback>
      <p:transition spd="slow" advTm="7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Cancer and Breast Cancer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Biggest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Can we predict diagnosis?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21301"/>
            <a:ext cx="4495800" cy="252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8182"/>
            <a:ext cx="4038600" cy="278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72B8BD-8781-46A2-B581-45743E4A2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07"/>
    </mc:Choice>
    <mc:Fallback>
      <p:transition spd="slow" advTm="12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748" y="1676400"/>
            <a:ext cx="8229600" cy="4572000"/>
          </a:xfrm>
        </p:spPr>
        <p:txBody>
          <a:bodyPr/>
          <a:lstStyle/>
          <a:p>
            <a:r>
              <a:rPr lang="en-US" dirty="0"/>
              <a:t>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Steps needing to be done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52150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43400"/>
            <a:ext cx="44196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BAD6EE-AA62-4CB6-9616-D87B383CE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69"/>
    </mc:Choice>
    <mc:Fallback>
      <p:transition spd="slow" advTm="11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Lazy Predict</a:t>
            </a:r>
          </a:p>
          <a:p>
            <a:endParaRPr lang="en-US" sz="2400" dirty="0"/>
          </a:p>
          <a:p>
            <a:r>
              <a:rPr lang="en-US" sz="2400" dirty="0"/>
              <a:t>K-Nearest Neighbor</a:t>
            </a:r>
          </a:p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endParaRPr lang="en-US" sz="2400" dirty="0"/>
          </a:p>
          <a:p>
            <a:r>
              <a:rPr lang="en-US" sz="2400" dirty="0"/>
              <a:t>Logistic Regression</a:t>
            </a:r>
          </a:p>
          <a:p>
            <a:endParaRPr lang="en-US" sz="2400" dirty="0"/>
          </a:p>
          <a:p>
            <a:r>
              <a:rPr lang="en-US" sz="2400" dirty="0" err="1"/>
              <a:t>XGBoost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Stochastic Gradient Descent </a:t>
            </a:r>
          </a:p>
          <a:p>
            <a:endParaRPr lang="en-US" sz="2400" dirty="0"/>
          </a:p>
          <a:p>
            <a:pPr marL="64008" indent="0">
              <a:buNone/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75050"/>
            <a:ext cx="4876800" cy="41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4F1591-72C9-4A59-A1A7-14FF4DF00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03"/>
    </mc:Choice>
    <mc:Fallback>
      <p:transition spd="slow" advTm="59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38594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62740"/>
            <a:ext cx="4724400" cy="355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98A4DB-E7C2-45AE-B074-52ADE123B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5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28"/>
    </mc:Choice>
    <mc:Fallback>
      <p:transition spd="slow" advTm="13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Factors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4337904" cy="305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81808"/>
            <a:ext cx="3505200" cy="280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54640F-DE75-4C9F-8D95-D1111D356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16"/>
    </mc:Choice>
    <mc:Fallback>
      <p:transition spd="slow" advTm="13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" y="1524000"/>
            <a:ext cx="8503920" cy="4572000"/>
          </a:xfrm>
        </p:spPr>
        <p:txBody>
          <a:bodyPr/>
          <a:lstStyle/>
          <a:p>
            <a:r>
              <a:rPr lang="en-US" dirty="0"/>
              <a:t>How can this analysis be </a:t>
            </a:r>
          </a:p>
          <a:p>
            <a:pPr marL="0" indent="0">
              <a:buNone/>
            </a:pPr>
            <a:r>
              <a:rPr lang="en-US" dirty="0"/>
              <a:t>improved?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this impact the field?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studies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4008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53346"/>
            <a:ext cx="4253838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14800"/>
            <a:ext cx="3594472" cy="210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4B4B4B-3298-4B9A-B2A2-F1566676F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244"/>
    </mc:Choice>
    <mc:Fallback>
      <p:transition spd="slow" advTm="196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13827</TotalTime>
  <Words>95</Words>
  <Application>Microsoft Office PowerPoint</Application>
  <PresentationFormat>On-screen Show (4:3)</PresentationFormat>
  <Paragraphs>57</Paragraphs>
  <Slides>7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Georgia</vt:lpstr>
      <vt:lpstr>Wingdings</vt:lpstr>
      <vt:lpstr>Wingdings 2</vt:lpstr>
      <vt:lpstr>Civic</vt:lpstr>
      <vt:lpstr>Diagnosis of Breast Cancer</vt:lpstr>
      <vt:lpstr>Intro/Hypothesis</vt:lpstr>
      <vt:lpstr>EDA</vt:lpstr>
      <vt:lpstr>Modeling</vt:lpstr>
      <vt:lpstr>Modeling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Used Car Prices</dc:title>
  <dc:creator>Zack</dc:creator>
  <cp:lastModifiedBy>Katie Baum</cp:lastModifiedBy>
  <cp:revision>27</cp:revision>
  <dcterms:created xsi:type="dcterms:W3CDTF">2021-04-06T00:13:18Z</dcterms:created>
  <dcterms:modified xsi:type="dcterms:W3CDTF">2021-05-08T19:09:28Z</dcterms:modified>
</cp:coreProperties>
</file>